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9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149FD-1F7E-604E-B026-2112F3D55242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A2881-2917-C347-89BF-44894426A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8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A2881-2917-C347-89BF-44894426A8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05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C2739-A6A8-1DDC-29E0-F5F68952A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9BEF5-9518-246D-D88E-DF8926751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B1EA2-348C-0756-CF36-AB6162B90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3BEEA-742A-34A4-F233-6764043EE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16B72-632A-0277-61D9-2A344A7F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9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1D1FC-BCAF-7E9F-5B45-1A67A54C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65C9-5A63-EA85-CA90-65049F713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433FC-788B-6AB9-8FE9-8FCE1416E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C028A-D255-3FF7-790A-8D7F85C8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C8479-5C04-13B0-5E8F-BCEB14401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4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81DF-6C32-8049-2AEA-369493BF2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37701-FD04-EB09-28BD-C49725FD0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86A97-C6F2-35A5-44EA-2049CD166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3A149-500D-CC78-2E74-16458EDE5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A444D-67F5-A0DB-77DE-E7E15B2BB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CD97B-5422-8773-3516-6D1F446A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DCACE-EBC9-C2B4-0EBE-B3A8FFD7B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BEE77-45E3-F76D-71E5-58D59AE8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331A1-0814-E1A4-A781-18A4C605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10C96-42BD-4EC1-D6C2-D86132C4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6F6C3-D015-ABE0-CD14-AB5B9B15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63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3C27-D418-1783-E380-423DD2D8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A5FFA-2EF2-E7D7-0293-0A3256EC6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60E03-4BAB-C3DC-B4BD-7E427707E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B4EAC8-8DC0-2463-B28F-98F6ACFE8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9E993-13C3-0F6F-0431-326C83157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8B18E-9F12-08C8-C3E2-D6275AF70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11C2BC-7F79-0BE9-4678-298317B6C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C28730-6823-2EA7-0460-1FA3DF7D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5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95A6C-52E0-E2A7-0996-F1383FB0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7BAFA-7D26-3EAA-BEF5-0A914538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901D7-0131-766C-BE87-7784DE7A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710CB-6C74-2163-09FF-17C4895F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4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B98B89-C7AF-53CD-E7D3-205CE15F3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60A9B-0E3A-7E05-5E8C-55C77AC4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C61C8-B295-143F-5431-19B2C6BE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9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5F0C-1B8F-B6B2-BEBF-1E999232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BE244-651C-CEF6-6CB4-746ABD9DC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3E17F-FDF8-89F0-7892-35E17BBE0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0094F-C620-9ACC-4972-E87DF6B9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F6A08-1A28-081C-4550-3DE760CF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847B8-D318-D9AD-1A82-522B53404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85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65EC-9C41-9728-2AFB-A0341ED5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DC1BA-73FE-4B1E-25D9-BA1DCEC62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267F7-03B3-6AD8-A0F4-7A304ADE6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0E2AD-768A-681A-16EE-50DA42722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13C9A-07BD-EE5E-899B-19B2094E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BDEFB-1593-A944-B7B9-C27C2D6D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0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4CA5-20F1-3CE2-38EF-13D78A17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6A32B-5812-03D7-D8B3-C7FBA7C58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1F432-9399-C7DB-1AF4-80B2DF5CD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96C20-83BF-B562-D0A0-C1C9FAE6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66712-7A61-7117-68C1-A850674D7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E30E84-DA60-D8CE-C4A0-5883D8101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C70076-01B7-B321-0200-55BF9FB18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5C92C-1D89-0C4B-0C9F-A9BE6F10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35959-E98D-A7A0-CBC6-93BBDA34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82B46-1BF6-B546-F680-E54B12C4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B09047-0AD7-A245-2372-F9FD0D96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2032A-9A3C-0D4C-80FE-891B6C416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881D1-7171-91FA-4798-19E52A3E6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DF80FC-0A08-AA4B-9D9C-C99FC1C2D9D6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63E54-D4FA-212C-BEA7-2FB19EBF8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51B39-5633-2C8E-19A4-5F548DD9C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8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132CD7-7663-D3B0-D58D-22242A761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961DC4-CCDD-FB27-9590-40D83702C47B}"/>
              </a:ext>
            </a:extLst>
          </p:cNvPr>
          <p:cNvSpPr/>
          <p:nvPr/>
        </p:nvSpPr>
        <p:spPr>
          <a:xfrm>
            <a:off x="606055" y="3675071"/>
            <a:ext cx="10979890" cy="9181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3695B-6248-4866-A987-4D759D9E2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421" y="950085"/>
            <a:ext cx="854456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Lexend Light" pitchFamily="2" charset="77"/>
              </a:rPr>
              <a:t>Changes are coming to AHCCCS in 2027 because of a new federal law.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7AF97-7EF1-C7CC-68D3-2CB918F07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9" y="5096563"/>
            <a:ext cx="3634409" cy="86330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DD83B41-7417-6922-AB0F-003DC4B0E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932724"/>
            <a:ext cx="6690113" cy="495580"/>
          </a:xfrm>
        </p:spPr>
        <p:txBody>
          <a:bodyPr>
            <a:noAutofit/>
          </a:bodyPr>
          <a:lstStyle/>
          <a:p>
            <a:pPr algn="l"/>
            <a:r>
              <a:rPr lang="en-US" sz="2600" dirty="0"/>
              <a:t>Scan the QR code to learn more.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8CF87D-0408-A1C3-381D-621AA43E8FDC}"/>
              </a:ext>
            </a:extLst>
          </p:cNvPr>
          <p:cNvSpPr/>
          <p:nvPr/>
        </p:nvSpPr>
        <p:spPr>
          <a:xfrm>
            <a:off x="606055" y="597877"/>
            <a:ext cx="552185" cy="3077194"/>
          </a:xfrm>
          <a:prstGeom prst="rect">
            <a:avLst/>
          </a:prstGeom>
          <a:solidFill>
            <a:srgbClr val="359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1CBDD64-B7AE-76C8-DED6-C19E624A25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0554" y="3428998"/>
            <a:ext cx="2530869" cy="253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8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23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Lexend Light</vt:lpstr>
      <vt:lpstr>Office Theme</vt:lpstr>
      <vt:lpstr>Changes are coming to AHCCCS in 2027 because of a new federal law.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Moises Felipe</dc:creator>
  <cp:lastModifiedBy>Moises Felipe</cp:lastModifiedBy>
  <cp:revision>11</cp:revision>
  <dcterms:created xsi:type="dcterms:W3CDTF">2026-09-16T18:47:05Z</dcterms:created>
  <dcterms:modified xsi:type="dcterms:W3CDTF">2026-09-18T21:56:00Z</dcterms:modified>
</cp:coreProperties>
</file>