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599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370"/>
    <p:restoredTop sz="94721"/>
  </p:normalViewPr>
  <p:slideViewPr>
    <p:cSldViewPr snapToGrid="0">
      <p:cViewPr varScale="1">
        <p:scale>
          <a:sx n="137" d="100"/>
          <a:sy n="137" d="100"/>
        </p:scale>
        <p:origin x="184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8149FD-1F7E-604E-B026-2112F3D55242}" type="datetimeFigureOut">
              <a:rPr lang="en-US" smtClean="0"/>
              <a:t>9/22/26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8A2881-2917-C347-89BF-44894426A8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6813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8A2881-2917-C347-89BF-44894426A86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0050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8C2739-A6A8-1DDC-29E0-F5F68952A1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29BEF5-9518-246D-D88E-DF8926751B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7B1EA2-348C-0756-CF36-AB6162B90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F80FC-0A08-AA4B-9D9C-C99FC1C2D9D6}" type="datetimeFigureOut">
              <a:rPr lang="en-US" smtClean="0"/>
              <a:t>9/22/26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43BEEA-742A-34A4-F233-6764043EE5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216B72-632A-0277-61D9-2A344A7FD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EB321-6F9E-D64F-AD37-184F77A771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9904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1D1FC-BCAF-7E9F-5B45-1A67A54C8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6A65C9-5A63-EA85-CA90-65049F7136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E433FC-788B-6AB9-8FE9-8FCE1416E3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F80FC-0A08-AA4B-9D9C-C99FC1C2D9D6}" type="datetimeFigureOut">
              <a:rPr lang="en-US" smtClean="0"/>
              <a:t>9/22/26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4C028A-D255-3FF7-790A-8D7F85C81A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7C8479-5C04-13B0-5E8F-BCEB144016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EB321-6F9E-D64F-AD37-184F77A771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5433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ED81DF-6C32-8049-2AEA-369493BF20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337701-FD04-EB09-28BD-C49725FD0E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186A97-C6F2-35A5-44EA-2049CD166A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F80FC-0A08-AA4B-9D9C-C99FC1C2D9D6}" type="datetimeFigureOut">
              <a:rPr lang="en-US" smtClean="0"/>
              <a:t>9/22/26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A3A149-500D-CC78-2E74-16458EDE50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1A444D-67F5-A0DB-77DE-E7E15B2BBB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EB321-6F9E-D64F-AD37-184F77A771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496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1CD97B-5422-8773-3516-6D1F446AFC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FDCACE-EBC9-C2B4-0EBE-B3A8FFD7B5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DBEE77-45E3-F76D-71E5-58D59AE876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6331A1-0814-E1A4-A781-18A4C60519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F80FC-0A08-AA4B-9D9C-C99FC1C2D9D6}" type="datetimeFigureOut">
              <a:rPr lang="en-US" smtClean="0"/>
              <a:t>9/22/26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810C96-42BD-4EC1-D6C2-D86132C49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E6F6C3-D015-ABE0-CD14-AB5B9B1511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EB321-6F9E-D64F-AD37-184F77A771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663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33C27-D418-1783-E380-423DD2D892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3A5FFA-2EF2-E7D7-0293-0A3256EC60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660E03-4BAB-C3DC-B4BD-7E427707E4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AB4EAC8-8DC0-2463-B28F-98F6ACFE85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F9E993-13C3-0F6F-0431-326C831572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4E8B18E-9F12-08C8-C3E2-D6275AF70C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F80FC-0A08-AA4B-9D9C-C99FC1C2D9D6}" type="datetimeFigureOut">
              <a:rPr lang="en-US" smtClean="0"/>
              <a:t>9/22/26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A11C2BC-7F79-0BE9-4678-298317B6CD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0C28730-6823-2EA7-0460-1FA3DF7D4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EB321-6F9E-D64F-AD37-184F77A771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9515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495A6C-52E0-E2A7-0996-F1383FB00E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D7BAFA-7D26-3EAA-BEF5-0A91453826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F80FC-0A08-AA4B-9D9C-C99FC1C2D9D6}" type="datetimeFigureOut">
              <a:rPr lang="en-US" smtClean="0"/>
              <a:t>9/22/26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32901D7-0131-766C-BE87-7784DE7A4D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E710CB-6C74-2163-09FF-17C4895FC8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EB321-6F9E-D64F-AD37-184F77A771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3433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BB98B89-C7AF-53CD-E7D3-205CE15F3B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F80FC-0A08-AA4B-9D9C-C99FC1C2D9D6}" type="datetimeFigureOut">
              <a:rPr lang="en-US" smtClean="0"/>
              <a:t>9/22/26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7760A9B-0E3A-7E05-5E8C-55C77AC423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8C61C8-B295-143F-5431-19B2C6BE0B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EB321-6F9E-D64F-AD37-184F77A771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0950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7F5F0C-1B8F-B6B2-BEBF-1E9992325C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5BE244-651C-CEF6-6CB4-746ABD9DC3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F3E17F-FDF8-89F0-7892-35E17BBE0E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40094F-C620-9ACC-4972-E87DF6B925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F80FC-0A08-AA4B-9D9C-C99FC1C2D9D6}" type="datetimeFigureOut">
              <a:rPr lang="en-US" smtClean="0"/>
              <a:t>9/22/26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6F6A08-1A28-081C-4550-3DE760CF7C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2847B8-D318-D9AD-1A82-522B53404E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EB321-6F9E-D64F-AD37-184F77A771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1852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C765EC-9C41-9728-2AFB-A0341ED5AD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4DDC1BA-73FE-4B1E-25D9-BA1DCEC62B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1267F7-03B3-6AD8-A0F4-7A304ADE6E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10E2AD-768A-681A-16EE-50DA427221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F80FC-0A08-AA4B-9D9C-C99FC1C2D9D6}" type="datetimeFigureOut">
              <a:rPr lang="en-US" smtClean="0"/>
              <a:t>9/22/26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313C9A-07BD-EE5E-899B-19B2094EEA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9BDEFB-1593-A944-B7B9-C27C2D6DA0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EB321-6F9E-D64F-AD37-184F77A771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902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C4CA5-20F1-3CE2-38EF-13D78A1758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E86A32B-5812-03D7-D8B3-C7FBA7C58B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81F432-9399-C7DB-1AF4-80B2DF5CD8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F80FC-0A08-AA4B-9D9C-C99FC1C2D9D6}" type="datetimeFigureOut">
              <a:rPr lang="en-US" smtClean="0"/>
              <a:t>9/22/26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F96C20-83BF-B562-D0A0-C1C9FAE60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266712-7A61-7117-68C1-A850674D79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EB321-6F9E-D64F-AD37-184F77A771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8055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1E30E84-DA60-D8CE-C4A0-5883D81017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C70076-01B7-B321-0200-55BF9FB183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F5C92C-1D89-0C4B-0C9F-A9BE6F103B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F80FC-0A08-AA4B-9D9C-C99FC1C2D9D6}" type="datetimeFigureOut">
              <a:rPr lang="en-US" smtClean="0"/>
              <a:t>9/22/26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A35959-E98D-A7A0-CBC6-93BBDA34E4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982B46-1BF6-B546-F680-E54B12C44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EB321-6F9E-D64F-AD37-184F77A771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500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BB09047-0AD7-A245-2372-F9FD0D960A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22032A-9A3C-0D4C-80FE-891B6C4164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1881D1-7171-91FA-4798-19E52A3E64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7DF80FC-0A08-AA4B-9D9C-C99FC1C2D9D6}" type="datetimeFigureOut">
              <a:rPr lang="en-US" smtClean="0"/>
              <a:t>9/22/26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463E54-D4FA-212C-BEA7-2FB19EBF85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C51B39-5633-2C8E-19A4-5F548DD9C6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72EB321-6F9E-D64F-AD37-184F77A771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881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2132CD7-7663-D3B0-D58D-22242A7615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E961DC4-CCDD-FB27-9590-40D83702C47B}"/>
              </a:ext>
            </a:extLst>
          </p:cNvPr>
          <p:cNvSpPr/>
          <p:nvPr/>
        </p:nvSpPr>
        <p:spPr>
          <a:xfrm>
            <a:off x="606055" y="3675071"/>
            <a:ext cx="10979890" cy="91818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193695B-6248-4866-A987-4D759D9E26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73421" y="950085"/>
            <a:ext cx="8723202" cy="2387600"/>
          </a:xfrm>
        </p:spPr>
        <p:txBody>
          <a:bodyPr>
            <a:normAutofit fontScale="90000"/>
          </a:bodyPr>
          <a:lstStyle/>
          <a:p>
            <a:pPr algn="l"/>
            <a:r>
              <a:rPr lang="es-ES" dirty="0">
                <a:latin typeface="Lexend Light" pitchFamily="2" charset="77"/>
              </a:rPr>
              <a:t>Se vienen cambios a AHCCCS en 2027 debido a una nueva ley federal.</a:t>
            </a:r>
            <a:r>
              <a:rPr lang="en-US" dirty="0">
                <a:latin typeface="Lexend Light" pitchFamily="2" charset="77"/>
              </a:rPr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177AF97-7EF1-C7CC-68D3-2CB918F07B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3999" y="5096563"/>
            <a:ext cx="3634409" cy="863305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4DD83B41-7417-6922-AB0F-003DC4B0E1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3932724"/>
            <a:ext cx="6690113" cy="495580"/>
          </a:xfrm>
        </p:spPr>
        <p:txBody>
          <a:bodyPr>
            <a:noAutofit/>
          </a:bodyPr>
          <a:lstStyle/>
          <a:p>
            <a:pPr algn="l"/>
            <a:r>
              <a:rPr lang="es-ES" dirty="0"/>
              <a:t>Escanea el código QR para saber más.</a:t>
            </a:r>
            <a:r>
              <a:rPr lang="en-US" sz="2800" dirty="0"/>
              <a:t> </a:t>
            </a:r>
            <a:endParaRPr lang="en-US" sz="260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F8CF87D-0408-A1C3-381D-621AA43E8FDC}"/>
              </a:ext>
            </a:extLst>
          </p:cNvPr>
          <p:cNvSpPr/>
          <p:nvPr/>
        </p:nvSpPr>
        <p:spPr>
          <a:xfrm>
            <a:off x="606055" y="597877"/>
            <a:ext cx="552185" cy="3077194"/>
          </a:xfrm>
          <a:prstGeom prst="rect">
            <a:avLst/>
          </a:prstGeom>
          <a:solidFill>
            <a:srgbClr val="3599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53CBAED-6F69-A33D-BD7E-A4E64DC7E7D0}"/>
              </a:ext>
            </a:extLst>
          </p:cNvPr>
          <p:cNvGrpSpPr/>
          <p:nvPr/>
        </p:nvGrpSpPr>
        <p:grpSpPr>
          <a:xfrm>
            <a:off x="6932428" y="3337685"/>
            <a:ext cx="2732567" cy="2712241"/>
            <a:chOff x="6932428" y="3337685"/>
            <a:chExt cx="2732567" cy="2712241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BBDA5E8-954E-DC2C-17B4-CD56C1B19E84}"/>
                </a:ext>
              </a:extLst>
            </p:cNvPr>
            <p:cNvSpPr/>
            <p:nvPr/>
          </p:nvSpPr>
          <p:spPr>
            <a:xfrm>
              <a:off x="6932428" y="3337685"/>
              <a:ext cx="2732567" cy="271224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DC7A33D9-50C0-D82D-5035-C68DE53A038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033276" y="3428370"/>
              <a:ext cx="2530870" cy="253087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128882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386</TotalTime>
  <Words>23</Words>
  <Application>Microsoft Macintosh PowerPoint</Application>
  <PresentationFormat>Widescreen</PresentationFormat>
  <Paragraphs>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Lexend Light</vt:lpstr>
      <vt:lpstr>Office Theme</vt:lpstr>
      <vt:lpstr>Se vienen cambios a AHCCCS en 2027 debido a una nueva ley federal.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Moises Felipe</dc:creator>
  <cp:lastModifiedBy>Moises Felipe</cp:lastModifiedBy>
  <cp:revision>14</cp:revision>
  <dcterms:created xsi:type="dcterms:W3CDTF">2026-09-16T18:47:05Z</dcterms:created>
  <dcterms:modified xsi:type="dcterms:W3CDTF">2026-09-22T17:48:54Z</dcterms:modified>
</cp:coreProperties>
</file>